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64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D11F-0900-1549-B17D-28FDB9B248F9}" type="datetimeFigureOut">
              <a:rPr lang="de-DE" smtClean="0"/>
              <a:t>28.01.16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6C4CF-DFC2-2F4F-8C39-A8FD92B4E1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843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D11F-0900-1549-B17D-28FDB9B248F9}" type="datetimeFigureOut">
              <a:rPr lang="de-DE" smtClean="0"/>
              <a:t>28.01.16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6C4CF-DFC2-2F4F-8C39-A8FD92B4E1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784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D11F-0900-1549-B17D-28FDB9B248F9}" type="datetimeFigureOut">
              <a:rPr lang="de-DE" smtClean="0"/>
              <a:t>28.01.16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6C4CF-DFC2-2F4F-8C39-A8FD92B4E1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247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D11F-0900-1549-B17D-28FDB9B248F9}" type="datetimeFigureOut">
              <a:rPr lang="de-DE" smtClean="0"/>
              <a:t>28.01.16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6C4CF-DFC2-2F4F-8C39-A8FD92B4E1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4001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D11F-0900-1549-B17D-28FDB9B248F9}" type="datetimeFigureOut">
              <a:rPr lang="de-DE" smtClean="0"/>
              <a:t>28.01.16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6C4CF-DFC2-2F4F-8C39-A8FD92B4E1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5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D11F-0900-1549-B17D-28FDB9B248F9}" type="datetimeFigureOut">
              <a:rPr lang="de-DE" smtClean="0"/>
              <a:t>28.01.16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6C4CF-DFC2-2F4F-8C39-A8FD92B4E1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789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D11F-0900-1549-B17D-28FDB9B248F9}" type="datetimeFigureOut">
              <a:rPr lang="de-DE" smtClean="0"/>
              <a:t>28.01.16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6C4CF-DFC2-2F4F-8C39-A8FD92B4E1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566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D11F-0900-1549-B17D-28FDB9B248F9}" type="datetimeFigureOut">
              <a:rPr lang="de-DE" smtClean="0"/>
              <a:t>28.01.16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6C4CF-DFC2-2F4F-8C39-A8FD92B4E1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458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D11F-0900-1549-B17D-28FDB9B248F9}" type="datetimeFigureOut">
              <a:rPr lang="de-DE" smtClean="0"/>
              <a:t>28.01.16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6C4CF-DFC2-2F4F-8C39-A8FD92B4E1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2331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D11F-0900-1549-B17D-28FDB9B248F9}" type="datetimeFigureOut">
              <a:rPr lang="de-DE" smtClean="0"/>
              <a:t>28.01.16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6C4CF-DFC2-2F4F-8C39-A8FD92B4E1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7733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D11F-0900-1549-B17D-28FDB9B248F9}" type="datetimeFigureOut">
              <a:rPr lang="de-DE" smtClean="0"/>
              <a:t>28.01.16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6C4CF-DFC2-2F4F-8C39-A8FD92B4E1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3572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AD11F-0900-1549-B17D-28FDB9B248F9}" type="datetimeFigureOut">
              <a:rPr lang="de-DE" smtClean="0"/>
              <a:t>28.01.16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6C4CF-DFC2-2F4F-8C39-A8FD92B4E1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0776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jpe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644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ern mit 24 Zacken 9"/>
          <p:cNvSpPr/>
          <p:nvPr/>
        </p:nvSpPr>
        <p:spPr>
          <a:xfrm>
            <a:off x="2556933" y="2150529"/>
            <a:ext cx="3979337" cy="3979337"/>
          </a:xfrm>
          <a:prstGeom prst="star24">
            <a:avLst>
              <a:gd name="adj" fmla="val 602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Oval 2"/>
          <p:cNvSpPr/>
          <p:nvPr/>
        </p:nvSpPr>
        <p:spPr>
          <a:xfrm>
            <a:off x="2607733" y="2167467"/>
            <a:ext cx="3911600" cy="3911600"/>
          </a:xfrm>
          <a:prstGeom prst="ellipse">
            <a:avLst/>
          </a:prstGeom>
          <a:noFill/>
          <a:ln w="2540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leichschenkliges Dreieck 3"/>
          <p:cNvSpPr/>
          <p:nvPr/>
        </p:nvSpPr>
        <p:spPr>
          <a:xfrm rot="2179959">
            <a:off x="4880472" y="2434794"/>
            <a:ext cx="534070" cy="185081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Oval 1"/>
          <p:cNvSpPr/>
          <p:nvPr/>
        </p:nvSpPr>
        <p:spPr>
          <a:xfrm>
            <a:off x="4106333" y="3666067"/>
            <a:ext cx="914400" cy="914400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Zusammenführung 10"/>
          <p:cNvSpPr/>
          <p:nvPr/>
        </p:nvSpPr>
        <p:spPr>
          <a:xfrm>
            <a:off x="1010920" y="1044787"/>
            <a:ext cx="822960" cy="822960"/>
          </a:xfrm>
          <a:prstGeom prst="flowChartSummingJunction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09877">
            <a:off x="2480781" y="2142068"/>
            <a:ext cx="3289300" cy="3048000"/>
          </a:xfrm>
          <a:prstGeom prst="rect">
            <a:avLst/>
          </a:prstGeom>
        </p:spPr>
      </p:pic>
      <p:sp>
        <p:nvSpPr>
          <p:cNvPr id="14" name="Ring 13"/>
          <p:cNvSpPr/>
          <p:nvPr/>
        </p:nvSpPr>
        <p:spPr>
          <a:xfrm>
            <a:off x="3403599" y="3014133"/>
            <a:ext cx="1120459" cy="1117599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5" name="Bild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399" y="450850"/>
            <a:ext cx="7128933" cy="623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6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99" y="450850"/>
            <a:ext cx="7128933" cy="623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27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94" y="508001"/>
            <a:ext cx="682171" cy="596898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2467"/>
            <a:ext cx="9144000" cy="478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12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6370" y="533401"/>
            <a:ext cx="5760000" cy="3640016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1503" y="529197"/>
            <a:ext cx="2988733" cy="364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92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0"/>
            <a:ext cx="5624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21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350"/>
            <a:ext cx="4038600" cy="2019300"/>
          </a:xfrm>
          <a:prstGeom prst="rect">
            <a:avLst/>
          </a:prstGeom>
        </p:spPr>
      </p:pic>
      <p:pic>
        <p:nvPicPr>
          <p:cNvPr id="9" name="Bild 8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50" y="3278716"/>
            <a:ext cx="2857500" cy="28575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75115">
            <a:off x="5262035" y="808007"/>
            <a:ext cx="2108200" cy="2032000"/>
          </a:xfrm>
          <a:prstGeom prst="rect">
            <a:avLst/>
          </a:prstGeom>
        </p:spPr>
      </p:pic>
      <p:pic>
        <p:nvPicPr>
          <p:cNvPr id="11" name="Bild 10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745067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07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3649">
            <a:off x="0" y="368300"/>
            <a:ext cx="9144000" cy="611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0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95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Bildschirmpräsentation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0" baseType="lpstr"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DJ J</dc:creator>
  <cp:lastModifiedBy>DJ J</cp:lastModifiedBy>
  <cp:revision>9</cp:revision>
  <dcterms:created xsi:type="dcterms:W3CDTF">2016-01-28T12:03:25Z</dcterms:created>
  <dcterms:modified xsi:type="dcterms:W3CDTF">2016-02-03T09:44:31Z</dcterms:modified>
</cp:coreProperties>
</file>